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7ACF3-B846-4706-B789-762DDC22AAE5}" v="4" dt="2020-05-14T08:35:06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1327</TotalTime>
  <Words>49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Open Source Working Group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Martin Winter</cp:lastModifiedBy>
  <cp:revision>95</cp:revision>
  <dcterms:created xsi:type="dcterms:W3CDTF">2014-05-13T15:45:04Z</dcterms:created>
  <dcterms:modified xsi:type="dcterms:W3CDTF">2020-05-14T08:38:25Z</dcterms:modified>
</cp:coreProperties>
</file>