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9"/>
  </p:notesMasterIdLst>
  <p:sldIdLst>
    <p:sldId id="256" r:id="rId5"/>
    <p:sldId id="258" r:id="rId6"/>
    <p:sldId id="257" r:id="rId7"/>
    <p:sldId id="259" r:id="rId8"/>
  </p:sldIdLst>
  <p:sldSz cx="9144000" cy="5143500" type="screen16x9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1pPr>
    <a:lvl2pPr marL="286870" algn="ctr" rtl="0" fontAlgn="base">
      <a:spcBef>
        <a:spcPct val="0"/>
      </a:spcBef>
      <a:spcAft>
        <a:spcPct val="0"/>
      </a:spcAft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2pPr>
    <a:lvl3pPr marL="573740" algn="ctr" rtl="0" fontAlgn="base">
      <a:spcBef>
        <a:spcPct val="0"/>
      </a:spcBef>
      <a:spcAft>
        <a:spcPct val="0"/>
      </a:spcAft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3pPr>
    <a:lvl4pPr marL="860609" algn="ctr" rtl="0" fontAlgn="base">
      <a:spcBef>
        <a:spcPct val="0"/>
      </a:spcBef>
      <a:spcAft>
        <a:spcPct val="0"/>
      </a:spcAft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4pPr>
    <a:lvl5pPr marL="1147480" algn="ctr" rtl="0" fontAlgn="base">
      <a:spcBef>
        <a:spcPct val="0"/>
      </a:spcBef>
      <a:spcAft>
        <a:spcPct val="0"/>
      </a:spcAft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5pPr>
    <a:lvl6pPr marL="1434350" algn="l" defTabSz="573740" rtl="0" eaLnBrk="1" latinLnBrk="0" hangingPunct="1"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6pPr>
    <a:lvl7pPr marL="1721220" algn="l" defTabSz="573740" rtl="0" eaLnBrk="1" latinLnBrk="0" hangingPunct="1"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7pPr>
    <a:lvl8pPr marL="2008090" algn="l" defTabSz="573740" rtl="0" eaLnBrk="1" latinLnBrk="0" hangingPunct="1"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8pPr>
    <a:lvl9pPr marL="2294960" algn="l" defTabSz="573740" rtl="0" eaLnBrk="1" latinLnBrk="0" hangingPunct="1">
      <a:defRPr sz="2636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7"/>
    <p:restoredTop sz="94529"/>
  </p:normalViewPr>
  <p:slideViewPr>
    <p:cSldViewPr>
      <p:cViewPr varScale="1">
        <p:scale>
          <a:sx n="101" d="100"/>
          <a:sy n="101" d="100"/>
        </p:scale>
        <p:origin x="1282" y="4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DD104-EB2B-AF42-986B-DF607471979F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07D8-B092-BF46-AAEC-435D12B8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30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1pPr>
    <a:lvl2pPr marL="28687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2pPr>
    <a:lvl3pPr marL="57374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3pPr>
    <a:lvl4pPr marL="860609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4pPr>
    <a:lvl5pPr marL="114748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5pPr>
    <a:lvl6pPr marL="143435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6pPr>
    <a:lvl7pPr marL="172122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7pPr>
    <a:lvl8pPr marL="200809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8pPr>
    <a:lvl9pPr marL="2294960" algn="l" defTabSz="573740" rtl="0" eaLnBrk="1" latinLnBrk="0" hangingPunct="1">
      <a:defRPr sz="75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707D8-B092-BF46-AAEC-435D12B853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7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707D8-B092-BF46-AAEC-435D12B853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3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5707D8-B092-BF46-AAEC-435D12B853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D55"/>
                </a:solidFill>
                <a:effectLst/>
                <a:uLnTx/>
                <a:uFillTx/>
                <a:latin typeface="Helvetica Neue Light" charset="0"/>
                <a:ea typeface="ヒラギノ角ゴ ProN W3" charset="-128"/>
                <a:cs typeface="+mn-cs"/>
                <a:sym typeface="Helvetica Neue Light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4D55"/>
              </a:solidFill>
              <a:effectLst/>
              <a:uLnTx/>
              <a:uFillTx/>
              <a:latin typeface="Helvetica Neue Light" charset="0"/>
              <a:ea typeface="ヒラギノ角ゴ ProN W3" charset="-128"/>
              <a:cs typeface="+mn-cs"/>
              <a:sym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2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327769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7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294237-D3CC-4A43-B203-3EC6E60E7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86092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7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017E1C-22F5-9B4C-BF14-4B9CEAED9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4989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071068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2158002" y="-2145873"/>
            <a:ext cx="4827999" cy="9144001"/>
          </a:xfrm>
          <a:prstGeom prst="rect">
            <a:avLst/>
          </a:prstGeom>
        </p:spPr>
      </p:pic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232672" y="2879824"/>
            <a:ext cx="4929188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sz="139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14812" y="2960191"/>
            <a:ext cx="4697016" cy="146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 Neue" charset="0"/>
              </a:rPr>
              <a:t>Second level</a:t>
            </a:r>
          </a:p>
          <a:p>
            <a:pPr lvl="2"/>
            <a:r>
              <a:rPr lang="en-US" altLang="en-US">
                <a:sym typeface="Helvetica Neue" charset="0"/>
              </a:rPr>
              <a:t>Third level</a:t>
            </a:r>
          </a:p>
          <a:p>
            <a:pPr lvl="3"/>
            <a:r>
              <a:rPr lang="en-US" altLang="en-US">
                <a:sym typeface="Helvetica Neue" charset="0"/>
              </a:rPr>
              <a:t>Fourth level</a:t>
            </a:r>
          </a:p>
          <a:p>
            <a:pPr lvl="4"/>
            <a:r>
              <a:rPr lang="en-US" altLang="en-US">
                <a:sym typeface="Helvetica Neue" charset="0"/>
              </a:rPr>
              <a:t>Fifth level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214812" y="1346150"/>
            <a:ext cx="4697016" cy="146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Helvetica Neue Light" charset="0"/>
              </a:rPr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51948" y="3867894"/>
            <a:ext cx="1259880" cy="958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6295" y="267494"/>
            <a:ext cx="3337340" cy="2538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531">
          <a:solidFill>
            <a:srgbClr val="000000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31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31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31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31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5pPr>
      <a:lvl6pPr marL="241063" algn="l" rtl="0" fontAlgn="base">
        <a:spcBef>
          <a:spcPct val="0"/>
        </a:spcBef>
        <a:spcAft>
          <a:spcPct val="0"/>
        </a:spcAft>
        <a:defRPr sz="3164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6pPr>
      <a:lvl7pPr marL="482124" algn="l" rtl="0" fontAlgn="base">
        <a:spcBef>
          <a:spcPct val="0"/>
        </a:spcBef>
        <a:spcAft>
          <a:spcPct val="0"/>
        </a:spcAft>
        <a:defRPr sz="3164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7pPr>
      <a:lvl8pPr marL="723186" algn="l" rtl="0" fontAlgn="base">
        <a:spcBef>
          <a:spcPct val="0"/>
        </a:spcBef>
        <a:spcAft>
          <a:spcPct val="0"/>
        </a:spcAft>
        <a:defRPr sz="3164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8pPr>
      <a:lvl9pPr marL="964248" algn="l" rtl="0" fontAlgn="base">
        <a:spcBef>
          <a:spcPct val="0"/>
        </a:spcBef>
        <a:spcAft>
          <a:spcPct val="0"/>
        </a:spcAft>
        <a:defRPr sz="3164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9pPr>
    </p:titleStyle>
    <p:bodyStyle>
      <a:lvl1pPr marL="180796" indent="-180796" algn="l" rtl="0" eaLnBrk="0" fontAlgn="base" hangingPunct="0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1pPr>
      <a:lvl2pPr marL="133923" indent="-133923" algn="l" rtl="0" eaLnBrk="0" fontAlgn="base" hangingPunct="0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2pPr>
      <a:lvl3pPr marL="267846" indent="-267846" algn="l" rtl="0" eaLnBrk="0" fontAlgn="base" hangingPunct="0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3pPr>
      <a:lvl4pPr marL="401770" indent="-401770" algn="l" rtl="0" eaLnBrk="0" fontAlgn="base" hangingPunct="0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4pPr>
      <a:lvl5pPr marL="535694" indent="-535694" algn="l" rtl="0" eaLnBrk="0" fontAlgn="base" hangingPunct="0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5pPr>
      <a:lvl6pPr marL="776755" indent="-535694" algn="l" rtl="0" fontAlgn="base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6pPr>
      <a:lvl7pPr marL="1017818" indent="-535694" algn="l" rtl="0" fontAlgn="base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7pPr>
      <a:lvl8pPr marL="1258879" indent="-535694" algn="l" rtl="0" fontAlgn="base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8pPr>
      <a:lvl9pPr marL="1499941" indent="-535694" algn="l" rtl="0" fontAlgn="base">
        <a:spcBef>
          <a:spcPct val="0"/>
        </a:spcBef>
        <a:spcAft>
          <a:spcPct val="0"/>
        </a:spcAft>
        <a:defRPr sz="1266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63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2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18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248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31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372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43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49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2" y="4902398"/>
            <a:ext cx="9144000" cy="241102"/>
          </a:xfrm>
          <a:prstGeom prst="rect">
            <a:avLst/>
          </a:prstGeom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0064" y="133945"/>
            <a:ext cx="8268891" cy="52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64" y="850553"/>
            <a:ext cx="8268891" cy="377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 Neue Light" charset="0"/>
              </a:rPr>
              <a:t>Second level</a:t>
            </a:r>
          </a:p>
          <a:p>
            <a:pPr lvl="2"/>
            <a:r>
              <a:rPr lang="en-US" altLang="en-US">
                <a:sym typeface="Helvetica Neue Light" charset="0"/>
              </a:rPr>
              <a:t>Third level</a:t>
            </a:r>
          </a:p>
          <a:p>
            <a:pPr lvl="3"/>
            <a:r>
              <a:rPr lang="en-US" altLang="en-US">
                <a:sym typeface="Helvetica Neue Light" charset="0"/>
              </a:rPr>
              <a:t>Fourth level</a:t>
            </a:r>
          </a:p>
          <a:p>
            <a:pPr lvl="4"/>
            <a:r>
              <a:rPr lang="en-US" altLang="en-US">
                <a:sym typeface="Helvetica Neue Light" charset="0"/>
              </a:rPr>
              <a:t>Fifth level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8733234" y="4587627"/>
            <a:ext cx="0" cy="442020"/>
          </a:xfrm>
          <a:prstGeom prst="line">
            <a:avLst/>
          </a:prstGeom>
          <a:noFill/>
          <a:ln w="12700" cap="flat">
            <a:solidFill>
              <a:srgbClr val="00589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sz="1390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517922" y="656332"/>
            <a:ext cx="8626078" cy="0"/>
          </a:xfrm>
          <a:prstGeom prst="line">
            <a:avLst/>
          </a:prstGeom>
          <a:noFill/>
          <a:ln w="25400" cap="flat">
            <a:solidFill>
              <a:srgbClr val="00606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sz="1390"/>
          </a:p>
        </p:txBody>
      </p:sp>
      <p:sp>
        <p:nvSpPr>
          <p:cNvPr id="2055" name="Text Box 7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77883" y="4902398"/>
            <a:ext cx="239986" cy="174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44">
                <a:solidFill>
                  <a:schemeClr val="tx1"/>
                </a:solidFill>
                <a:latin typeface="Helvetica Neue" charset="0"/>
                <a:sym typeface="Helvetica Neue" charset="0"/>
              </a:defRPr>
            </a:lvl1pPr>
          </a:lstStyle>
          <a:p>
            <a:fld id="{23DB8E47-0672-724F-98D1-8209180B182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84368" y="4529364"/>
            <a:ext cx="675289" cy="5136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5pPr>
      <a:lvl6pPr marL="241063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6pPr>
      <a:lvl7pPr marL="482124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7pPr>
      <a:lvl8pPr marL="723186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8pPr>
      <a:lvl9pPr marL="964248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9pPr>
    </p:titleStyle>
    <p:bodyStyle>
      <a:lvl1pPr marL="200885" indent="-200885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•"/>
        <a:defRPr sz="2215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1pPr>
      <a:lvl2pPr marL="408466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2pPr>
      <a:lvl3pPr marL="709793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3pPr>
      <a:lvl4pPr marL="1011121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4pPr>
      <a:lvl5pPr marL="1312449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5pPr>
      <a:lvl6pPr marL="1553511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1794573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2035635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2276696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63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2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18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248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31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372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43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49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2" y="4902398"/>
            <a:ext cx="9144000" cy="241102"/>
          </a:xfrm>
          <a:prstGeom prst="rect">
            <a:avLst/>
          </a:prstGeom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0064" y="133945"/>
            <a:ext cx="8268891" cy="52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64" y="850553"/>
            <a:ext cx="8268891" cy="377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 Neue Light" charset="0"/>
              </a:rPr>
              <a:t>Second level</a:t>
            </a:r>
          </a:p>
          <a:p>
            <a:pPr lvl="2"/>
            <a:r>
              <a:rPr lang="en-US" altLang="en-US">
                <a:sym typeface="Helvetica Neue Light" charset="0"/>
              </a:rPr>
              <a:t>Third level</a:t>
            </a:r>
          </a:p>
          <a:p>
            <a:pPr lvl="3"/>
            <a:r>
              <a:rPr lang="en-US" altLang="en-US">
                <a:sym typeface="Helvetica Neue Light" charset="0"/>
              </a:rPr>
              <a:t>Fourth level</a:t>
            </a:r>
          </a:p>
          <a:p>
            <a:pPr lvl="4"/>
            <a:r>
              <a:rPr lang="en-US" altLang="en-US">
                <a:sym typeface="Helvetica Neue Light" charset="0"/>
              </a:rPr>
              <a:t>Fifth level</a:t>
            </a:r>
          </a:p>
        </p:txBody>
      </p:sp>
      <p:sp>
        <p:nvSpPr>
          <p:cNvPr id="3076" name="Rectangle 4"/>
          <p:cNvSpPr>
            <a:spLocks/>
          </p:cNvSpPr>
          <p:nvPr/>
        </p:nvSpPr>
        <p:spPr bwMode="auto">
          <a:xfrm>
            <a:off x="98227" y="4955976"/>
            <a:ext cx="6429375" cy="12055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37481" bIns="0"/>
          <a:lstStyle>
            <a:lvl1pPr marL="69850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37931725" indent="-37474525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algn="l" eaLnBrk="1" hangingPunct="1">
              <a:spcBef>
                <a:spcPts val="205"/>
              </a:spcBef>
            </a:pPr>
            <a:r>
              <a:rPr lang="en-US" altLang="en-US" sz="844">
                <a:solidFill>
                  <a:srgbClr val="FFFFFF"/>
                </a:solidFill>
                <a:latin typeface="Helvetica Neue" charset="0"/>
                <a:sym typeface="Helvetica Neue" charset="0"/>
              </a:rPr>
              <a:t>Presenter Name, Date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8733234" y="4587627"/>
            <a:ext cx="0" cy="442020"/>
          </a:xfrm>
          <a:prstGeom prst="line">
            <a:avLst/>
          </a:prstGeom>
          <a:noFill/>
          <a:ln w="12700" cap="flat">
            <a:solidFill>
              <a:srgbClr val="00589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sz="139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517922" y="656332"/>
            <a:ext cx="8626078" cy="0"/>
          </a:xfrm>
          <a:prstGeom prst="line">
            <a:avLst/>
          </a:prstGeom>
          <a:noFill/>
          <a:ln w="25400" cap="flat">
            <a:solidFill>
              <a:srgbClr val="00606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sz="1390"/>
          </a:p>
        </p:txBody>
      </p:sp>
      <p:sp>
        <p:nvSpPr>
          <p:cNvPr id="3079" name="Text Box 7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77883" y="4902398"/>
            <a:ext cx="239986" cy="174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44">
                <a:solidFill>
                  <a:schemeClr val="tx1"/>
                </a:solidFill>
                <a:latin typeface="Helvetica Neue" charset="0"/>
                <a:sym typeface="Helvetica Neue" charset="0"/>
              </a:defRPr>
            </a:lvl1pPr>
          </a:lstStyle>
          <a:p>
            <a:fld id="{10E4E9AC-A22E-6840-8CF4-9EECB15DEF2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84368" y="4529364"/>
            <a:ext cx="675289" cy="5136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37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5pPr>
      <a:lvl6pPr marL="241063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6pPr>
      <a:lvl7pPr marL="482124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7pPr>
      <a:lvl8pPr marL="723186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8pPr>
      <a:lvl9pPr marL="964248" algn="l" rtl="0" fontAlgn="base">
        <a:spcBef>
          <a:spcPct val="0"/>
        </a:spcBef>
        <a:spcAft>
          <a:spcPct val="0"/>
        </a:spcAft>
        <a:defRPr sz="2637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9pPr>
    </p:titleStyle>
    <p:bodyStyle>
      <a:lvl1pPr marL="200885" indent="-200885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•"/>
        <a:defRPr sz="2215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1pPr>
      <a:lvl2pPr marL="408466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2pPr>
      <a:lvl3pPr marL="709793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3pPr>
      <a:lvl4pPr marL="1011121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4pPr>
      <a:lvl5pPr marL="1312449" indent="-133923" algn="l" rtl="0" eaLnBrk="0" fontAlgn="base" hangingPunct="0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5pPr>
      <a:lvl6pPr marL="1553511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1794573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2035635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2276696" indent="-133923" algn="l" rtl="0" fontAlgn="base">
        <a:lnSpc>
          <a:spcPct val="120000"/>
        </a:lnSpc>
        <a:spcBef>
          <a:spcPts val="369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1898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63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2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18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248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31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372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43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49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169" y="595222"/>
            <a:ext cx="3741539" cy="394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 userDrawn="1"/>
        </p:nvSpPr>
        <p:spPr>
          <a:xfrm>
            <a:off x="685354" y="2129730"/>
            <a:ext cx="7773293" cy="1102538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l Sans (Headings)"/>
                <a:cs typeface="Gill Sans (Headings)"/>
              </a:defRPr>
            </a:lvl1pPr>
          </a:lstStyle>
          <a:p>
            <a:pPr>
              <a:defRPr/>
            </a:pPr>
            <a:r>
              <a:rPr lang="en-US" sz="4429" kern="0">
                <a:solidFill>
                  <a:srgbClr val="000000"/>
                </a:solidFill>
                <a:ea typeface="+mj-ea"/>
                <a:sym typeface="Gill Sans" charset="0"/>
              </a:rPr>
              <a:t>Questions?</a:t>
            </a:r>
            <a:endParaRPr lang="en-US" sz="4429" kern="0" dirty="0">
              <a:solidFill>
                <a:srgbClr val="000000"/>
              </a:solidFill>
              <a:ea typeface="+mj-ea"/>
              <a:sym typeface="Gill San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0352" y="4082396"/>
            <a:ext cx="1055939" cy="8032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241063" algn="ctr" rtl="0" fontAlgn="base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482124" algn="ctr" rtl="0" fontAlgn="base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723186" algn="ctr" rtl="0" fontAlgn="base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964248" algn="ctr" rtl="0" fontAlgn="base">
        <a:spcBef>
          <a:spcPct val="0"/>
        </a:spcBef>
        <a:spcAft>
          <a:spcPct val="0"/>
        </a:spcAft>
        <a:defRPr sz="4429">
          <a:solidFill>
            <a:srgbClr val="000000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468732" indent="-301328" algn="l" rtl="0" eaLnBrk="0" fontAlgn="base" hangingPunct="0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1pPr>
      <a:lvl2pPr marL="703098" indent="-301328" algn="l" rtl="0" eaLnBrk="0" fontAlgn="base" hangingPunct="0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2pPr>
      <a:lvl3pPr marL="937463" indent="-301328" algn="l" rtl="0" eaLnBrk="0" fontAlgn="base" hangingPunct="0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3pPr>
      <a:lvl4pPr marL="1171829" indent="-301328" algn="l" rtl="0" eaLnBrk="0" fontAlgn="base" hangingPunct="0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4pPr>
      <a:lvl5pPr marL="1406195" indent="-301328" algn="l" rtl="0" eaLnBrk="0" fontAlgn="base" hangingPunct="0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5pPr>
      <a:lvl6pPr marL="1647258" indent="-301328" algn="l" rtl="0" fontAlgn="base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6pPr>
      <a:lvl7pPr marL="1888319" indent="-301328" algn="l" rtl="0" fontAlgn="base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7pPr>
      <a:lvl8pPr marL="2129381" indent="-301328" algn="l" rtl="0" fontAlgn="base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8pPr>
      <a:lvl9pPr marL="2370443" indent="-301328" algn="l" rtl="0" fontAlgn="base">
        <a:spcBef>
          <a:spcPts val="1266"/>
        </a:spcBef>
        <a:spcAft>
          <a:spcPct val="0"/>
        </a:spcAft>
        <a:buSzPct val="171000"/>
        <a:buFont typeface="Gill Sans" charset="0"/>
        <a:buChar char="•"/>
        <a:defRPr sz="2215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63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2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18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248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310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372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434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496" algn="l" defTabSz="2410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fi-FI" altLang="en-US" dirty="0"/>
              <a:t>RIPE 80  Virtual </a:t>
            </a:r>
            <a:r>
              <a:rPr lang="fi-FI" altLang="en-US" dirty="0" err="1"/>
              <a:t>meeting</a:t>
            </a:r>
            <a:r>
              <a:rPr lang="fi-FI" altLang="en-US" dirty="0"/>
              <a:t> </a:t>
            </a:r>
          </a:p>
          <a:p>
            <a:pPr marL="0" indent="0" eaLnBrk="1" hangingPunct="1"/>
            <a:endParaRPr lang="fi-FI" altLang="en-US" dirty="0"/>
          </a:p>
          <a:p>
            <a:pPr marL="0" indent="0" eaLnBrk="1" hangingPunct="1"/>
            <a:r>
              <a:rPr lang="fi-FI" altLang="en-US" dirty="0" err="1"/>
              <a:t>Thursday</a:t>
            </a:r>
            <a:r>
              <a:rPr lang="fi-FI" altLang="en-US" dirty="0"/>
              <a:t> 14 </a:t>
            </a:r>
            <a:r>
              <a:rPr lang="fi-FI" altLang="en-US" dirty="0" err="1"/>
              <a:t>may</a:t>
            </a:r>
            <a:r>
              <a:rPr lang="fi-FI" altLang="en-US" dirty="0"/>
              <a:t> 2020</a:t>
            </a:r>
          </a:p>
          <a:p>
            <a:pPr marL="0" indent="0" eaLnBrk="1" hangingPunct="1"/>
            <a:endParaRPr lang="fi-FI" altLang="en-US" dirty="0"/>
          </a:p>
          <a:p>
            <a:pPr marL="0" indent="0" eaLnBrk="1" hangingPunct="1"/>
            <a:r>
              <a:rPr lang="en-US" altLang="en-US" dirty="0"/>
              <a:t>13:00 – 13:45 CEST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14341AF7-B2D8-8848-94F0-DADFE9541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IPv6 </a:t>
            </a:r>
            <a:r>
              <a:rPr lang="fi-FI" dirty="0" err="1"/>
              <a:t>Working</a:t>
            </a:r>
            <a:r>
              <a:rPr lang="fi-FI" dirty="0"/>
              <a:t> Group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989C8-3100-40AC-B7A4-EDC16FF8B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133944"/>
            <a:ext cx="8268891" cy="1069655"/>
          </a:xfrm>
        </p:spPr>
        <p:txBody>
          <a:bodyPr/>
          <a:lstStyle/>
          <a:p>
            <a:r>
              <a:rPr lang="fi-FI" altLang="en-US" dirty="0">
                <a:solidFill>
                  <a:schemeClr val="tx2"/>
                </a:solidFill>
              </a:rPr>
              <a:t>Agenda   </a:t>
            </a:r>
            <a:br>
              <a:rPr lang="fi-FI" altLang="en-US" dirty="0">
                <a:solidFill>
                  <a:schemeClr val="tx2"/>
                </a:solidFill>
              </a:rPr>
            </a:br>
            <a:br>
              <a:rPr lang="fi-FI" altLang="en-US" dirty="0">
                <a:solidFill>
                  <a:schemeClr val="tx2"/>
                </a:solidFill>
              </a:rPr>
            </a:br>
            <a:r>
              <a:rPr lang="fi-FI" altLang="en-US" dirty="0">
                <a:solidFill>
                  <a:schemeClr val="tx2"/>
                </a:solidFill>
              </a:rPr>
              <a:t> A.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5AB15-F871-47DE-A4B2-34CFEBE41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4" y="1203599"/>
            <a:ext cx="8268891" cy="3424212"/>
          </a:xfrm>
        </p:spPr>
        <p:txBody>
          <a:bodyPr/>
          <a:lstStyle/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Welcome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Zoom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Questions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&amp;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Answer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section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Always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write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your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name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and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affiliation</a:t>
            </a:r>
            <a:endParaRPr lang="fi-FI" sz="2000" dirty="0">
              <a:solidFill>
                <a:srgbClr val="21212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Zoom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Chat: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Always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select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PANELLISTS AND ATTENDEES</a:t>
            </a: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Sessions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are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being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recorded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and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will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published</a:t>
            </a:r>
            <a:endParaRPr lang="fi-FI" sz="2000" dirty="0">
              <a:solidFill>
                <a:srgbClr val="21212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Live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transcription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https://ripe80.ripe.net/live/steno</a:t>
            </a: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Code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of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conduct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Last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meetings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minutes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Please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remember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to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rate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all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i-FI" sz="2000" dirty="0" err="1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presentations</a:t>
            </a:r>
            <a:r>
              <a:rPr lang="fi-FI" sz="2000" dirty="0">
                <a:solidFill>
                  <a:srgbClr val="21212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!</a:t>
            </a:r>
            <a:endParaRPr lang="fi-FI" sz="2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1EC96-C36E-4E3F-8161-5B0030BA18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94237-D3CC-4A43-B203-3EC6E60E72C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52990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68955" y="4918587"/>
            <a:ext cx="239986" cy="17412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19999779" indent="-19758716" eaLnBrk="0" hangingPunct="0"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eaLnBrk="0" hangingPunct="0"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eaLnBrk="0" hangingPunct="0"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eaLnBrk="0" hangingPunct="0"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241063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482124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723186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964248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eaLnBrk="1" hangingPunct="1"/>
            <a:fld id="{884851AD-907F-2741-A61B-C56BCDF8DC5A}" type="slidenum">
              <a:rPr lang="en-US" altLang="en-US" sz="844">
                <a:solidFill>
                  <a:schemeClr val="tx1"/>
                </a:solidFill>
                <a:latin typeface="Helvetica Neue" charset="0"/>
                <a:sym typeface="Helvetica Neue" charset="0"/>
              </a:rPr>
              <a:pPr eaLnBrk="1" hangingPunct="1"/>
              <a:t>3</a:t>
            </a:fld>
            <a:endParaRPr lang="en-US" altLang="en-US" sz="844">
              <a:solidFill>
                <a:schemeClr val="tx1"/>
              </a:solidFill>
              <a:latin typeface="Helvetica Neue" charset="0"/>
              <a:sym typeface="Helvetica Neue" charset="0"/>
            </a:endParaRPr>
          </a:p>
        </p:txBody>
      </p:sp>
      <p:sp>
        <p:nvSpPr>
          <p:cNvPr id="1024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altLang="en-US" dirty="0">
                <a:solidFill>
                  <a:schemeClr val="tx2"/>
                </a:solidFill>
              </a:rPr>
              <a:t>Agenda</a:t>
            </a:r>
            <a:endParaRPr lang="en-US" altLang="en-US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70448" y="4757980"/>
            <a:ext cx="184731" cy="49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DD676C35-1554-7E4A-B9A0-EDAF9A4A9F4A}"/>
              </a:ext>
            </a:extLst>
          </p:cNvPr>
          <p:cNvSpPr txBox="1"/>
          <p:nvPr/>
        </p:nvSpPr>
        <p:spPr>
          <a:xfrm>
            <a:off x="644071" y="1170213"/>
            <a:ext cx="8011108" cy="2526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b="1" dirty="0"/>
              <a:t>B. Why Is It so Hard to Implement IPv6?</a:t>
            </a:r>
            <a:br>
              <a:rPr lang="en-US" dirty="0"/>
            </a:br>
            <a:r>
              <a:rPr lang="en-US" dirty="0"/>
              <a:t>Wilhelm Boeddinghaus (20 min)</a:t>
            </a:r>
            <a:endParaRPr lang="fi-FI" dirty="0"/>
          </a:p>
          <a:p>
            <a:pPr fontAlgn="ctr"/>
            <a:endParaRPr lang="en-US" b="1" dirty="0"/>
          </a:p>
          <a:p>
            <a:pPr fontAlgn="ctr"/>
            <a:endParaRPr lang="en-US" b="1" dirty="0"/>
          </a:p>
          <a:p>
            <a:pPr fontAlgn="ctr"/>
            <a:r>
              <a:rPr lang="en-US" b="1" dirty="0"/>
              <a:t>C. IPv6 SLAAC &amp; Renumbering  Events</a:t>
            </a:r>
            <a:br>
              <a:rPr lang="en-US" dirty="0"/>
            </a:br>
            <a:r>
              <a:rPr lang="en-US" dirty="0"/>
              <a:t>Fernando </a:t>
            </a:r>
            <a:r>
              <a:rPr lang="en-US" dirty="0" err="1"/>
              <a:t>Gont</a:t>
            </a:r>
            <a:r>
              <a:rPr lang="en-US" dirty="0"/>
              <a:t> (20 min)</a:t>
            </a:r>
            <a:endParaRPr lang="fi-FI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14812" y="339503"/>
            <a:ext cx="4697016" cy="2376264"/>
          </a:xfrm>
        </p:spPr>
        <p:txBody>
          <a:bodyPr/>
          <a:lstStyle/>
          <a:p>
            <a:pPr marL="0" indent="0" eaLnBrk="1" hangingPunct="1"/>
            <a:r>
              <a:rPr lang="en-US" altLang="en-US" sz="4000" dirty="0"/>
              <a:t>Thank you !</a:t>
            </a:r>
          </a:p>
          <a:p>
            <a:pPr marL="0" indent="0" eaLnBrk="1" hangingPunct="1"/>
            <a:endParaRPr lang="en-US" altLang="en-US" sz="4000" dirty="0"/>
          </a:p>
          <a:p>
            <a:pPr marL="0" indent="0" eaLnBrk="1" hangingPunct="1"/>
            <a:r>
              <a:rPr lang="en-US" altLang="en-US" sz="4000" dirty="0"/>
              <a:t>Please stay healthy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14341AF7-B2D8-8848-94F0-DADFE9541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4812" y="1779662"/>
            <a:ext cx="4749676" cy="2088232"/>
          </a:xfrm>
        </p:spPr>
        <p:txBody>
          <a:bodyPr/>
          <a:lstStyle/>
          <a:p>
            <a:br>
              <a:rPr 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251620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">
      <a:dk1>
        <a:srgbClr val="004D55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404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4D55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404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 copy">
  <a:themeElements>
    <a:clrScheme name="">
      <a:dk1>
        <a:srgbClr val="004D55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4047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Questions">
  <a:themeElements>
    <a:clrScheme name="">
      <a:dk1>
        <a:srgbClr val="004D55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404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Question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Ques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10120</TotalTime>
  <Pages>0</Pages>
  <Words>98</Words>
  <Characters>0</Characters>
  <Application>Microsoft Office PowerPoint</Application>
  <PresentationFormat>On-screen Show (16:9)</PresentationFormat>
  <Lines>0</Lines>
  <Paragraphs>29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Arabic Typesetting</vt:lpstr>
      <vt:lpstr>Calibri</vt:lpstr>
      <vt:lpstr>Gill Sans</vt:lpstr>
      <vt:lpstr>Gill Sans (Headings)</vt:lpstr>
      <vt:lpstr>Helvetica Neue</vt:lpstr>
      <vt:lpstr>Helvetica Neue Light</vt:lpstr>
      <vt:lpstr>Title &amp; Subtitle</vt:lpstr>
      <vt:lpstr>Title &amp; Bullets</vt:lpstr>
      <vt:lpstr>Title &amp; Bullets copy</vt:lpstr>
      <vt:lpstr>Questions</vt:lpstr>
      <vt:lpstr>IPv6 Working Group</vt:lpstr>
      <vt:lpstr>Agenda      A.</vt:lpstr>
      <vt:lpstr>Agenda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RIPE Slide Master</dc:title>
  <dc:subject/>
  <dc:creator>Jetten Raymond</dc:creator>
  <cp:keywords/>
  <dc:description/>
  <cp:lastModifiedBy>Jetten Raymond</cp:lastModifiedBy>
  <cp:revision>21</cp:revision>
  <dcterms:modified xsi:type="dcterms:W3CDTF">2020-05-12T08:35:18Z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6f2337d-3b8f-4f73-80eb-e1c6c49c36db_Enabled">
    <vt:lpwstr>False</vt:lpwstr>
  </property>
  <property fmtid="{D5CDD505-2E9C-101B-9397-08002B2CF9AE}" pid="3" name="MSIP_Label_86f2337d-3b8f-4f73-80eb-e1c6c49c36db_SiteId">
    <vt:lpwstr>bc70102e-bcef-408c-8acb-2ab01f1517ab</vt:lpwstr>
  </property>
  <property fmtid="{D5CDD505-2E9C-101B-9397-08002B2CF9AE}" pid="4" name="MSIP_Label_86f2337d-3b8f-4f73-80eb-e1c6c49c36db_Owner">
    <vt:lpwstr>raymond.jetten@elisa.fi</vt:lpwstr>
  </property>
  <property fmtid="{D5CDD505-2E9C-101B-9397-08002B2CF9AE}" pid="5" name="MSIP_Label_86f2337d-3b8f-4f73-80eb-e1c6c49c36db_SetDate">
    <vt:lpwstr>2020-05-11T11:52:52.6656452Z</vt:lpwstr>
  </property>
  <property fmtid="{D5CDD505-2E9C-101B-9397-08002B2CF9AE}" pid="6" name="MSIP_Label_86f2337d-3b8f-4f73-80eb-e1c6c49c36db_Name">
    <vt:lpwstr>For Internal Use Only</vt:lpwstr>
  </property>
  <property fmtid="{D5CDD505-2E9C-101B-9397-08002B2CF9AE}" pid="7" name="MSIP_Label_86f2337d-3b8f-4f73-80eb-e1c6c49c36db_Application">
    <vt:lpwstr>Microsoft Azure Information Protection</vt:lpwstr>
  </property>
  <property fmtid="{D5CDD505-2E9C-101B-9397-08002B2CF9AE}" pid="8" name="MSIP_Label_86f2337d-3b8f-4f73-80eb-e1c6c49c36db_Extended_MSFT_Method">
    <vt:lpwstr>Automatic</vt:lpwstr>
  </property>
</Properties>
</file>